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71" r:id="rId3"/>
    <p:sldId id="272" r:id="rId4"/>
    <p:sldId id="273" r:id="rId5"/>
    <p:sldId id="276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BC7"/>
    <a:srgbClr val="FF8331"/>
    <a:srgbClr val="F7931D"/>
    <a:srgbClr val="FFDB00"/>
    <a:srgbClr val="005081"/>
    <a:srgbClr val="54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57"/>
    <p:restoredTop sz="94695"/>
  </p:normalViewPr>
  <p:slideViewPr>
    <p:cSldViewPr snapToGrid="0" snapToObjects="1">
      <p:cViewPr varScale="1">
        <p:scale>
          <a:sx n="155" d="100"/>
          <a:sy n="155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C568B-22EF-0049-937C-15CA559BE4BD}" type="datetimeFigureOut">
              <a:rPr lang="en-US" smtClean="0"/>
              <a:t>7/9/19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A4E09-5C13-9A4A-A232-399225C1B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7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3D97AE-E5A1-A148-9F95-B508CD563547}"/>
              </a:ext>
            </a:extLst>
          </p:cNvPr>
          <p:cNvSpPr/>
          <p:nvPr userDrawn="1"/>
        </p:nvSpPr>
        <p:spPr>
          <a:xfrm>
            <a:off x="0" y="4267200"/>
            <a:ext cx="9144000" cy="1914659"/>
          </a:xfrm>
          <a:prstGeom prst="rect">
            <a:avLst/>
          </a:prstGeom>
          <a:solidFill>
            <a:srgbClr val="005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D2D7E1-2181-5648-BA57-C2E2FDFB6D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42672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A6594D1-06BE-C04F-917B-A8EAAAC37E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57211" y="5628340"/>
            <a:ext cx="6529589" cy="215444"/>
          </a:xfrm>
        </p:spPr>
        <p:txBody>
          <a:bodyPr tIns="0" bIns="0" anchor="b" anchorCtr="0">
            <a:no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C39E894-65C1-8643-83E5-B2C207F322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951654"/>
            <a:ext cx="7772400" cy="476787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FDB0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51E368-2DE1-184A-B497-54A4D8D1C03B}"/>
              </a:ext>
            </a:extLst>
          </p:cNvPr>
          <p:cNvSpPr txBox="1"/>
          <p:nvPr userDrawn="1"/>
        </p:nvSpPr>
        <p:spPr>
          <a:xfrm>
            <a:off x="914400" y="5628340"/>
            <a:ext cx="1242811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PRESENTED BY: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9D76F5-F31F-9646-AA54-637C77674820}"/>
              </a:ext>
            </a:extLst>
          </p:cNvPr>
          <p:cNvSpPr txBox="1"/>
          <p:nvPr userDrawn="1"/>
        </p:nvSpPr>
        <p:spPr>
          <a:xfrm>
            <a:off x="914400" y="4658328"/>
            <a:ext cx="49776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UBT Health and Safety Champions</a:t>
            </a:r>
          </a:p>
        </p:txBody>
      </p:sp>
    </p:spTree>
    <p:extLst>
      <p:ext uri="{BB962C8B-B14F-4D97-AF65-F5344CB8AC3E}">
        <p14:creationId xmlns:p14="http://schemas.microsoft.com/office/powerpoint/2010/main" val="5621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3504" y="457200"/>
            <a:ext cx="6260935" cy="731520"/>
          </a:xfrm>
        </p:spPr>
        <p:txBody>
          <a:bodyPr/>
          <a:lstStyle>
            <a:lvl1pPr>
              <a:defRPr/>
            </a:lvl1pPr>
          </a:lstStyle>
          <a:p>
            <a:r>
              <a:rPr lang="en-US" b="1" dirty="0">
                <a:effectLst/>
                <a:latin typeface="Arial Narrow" panose="020B0604020202020204" pitchFamily="34" charset="0"/>
              </a:rPr>
              <a:t>Master page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b="0" i="0" baseline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>
              <a:defRPr b="0" i="0" baseline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457200">
              <a:defRPr b="0" i="0" baseline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457200">
              <a:defRPr b="0" i="0" baseline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2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  <a:p>
            <a:pPr lvl="3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  <a:p>
            <a:pPr lvl="4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1" y="6355080"/>
            <a:ext cx="320841" cy="274320"/>
          </a:xfrm>
        </p:spPr>
        <p:txBody>
          <a:bodyPr/>
          <a:lstStyle/>
          <a:p>
            <a:fld id="{1B8ADC0E-5E5D-1746-8E73-E79588314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D80689-8EEA-774F-B878-A2CA30385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057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38E992-9B9F-E740-AD8F-496C7552D8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389" y="4150027"/>
            <a:ext cx="7186411" cy="402655"/>
          </a:xfrm>
        </p:spPr>
        <p:txBody>
          <a:bodyPr>
            <a:noAutofit/>
          </a:bodyPr>
          <a:lstStyle>
            <a:lvl1pPr algn="r">
              <a:defRPr sz="3200" b="1" i="0">
                <a:solidFill>
                  <a:srgbClr val="FFDB0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SECTION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74EECC-C6BF-304A-A1F3-C842B74449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86E07B-A0BA-1B41-B957-EC6FE30D1FC8}"/>
              </a:ext>
            </a:extLst>
          </p:cNvPr>
          <p:cNvSpPr txBox="1"/>
          <p:nvPr userDrawn="1"/>
        </p:nvSpPr>
        <p:spPr>
          <a:xfrm>
            <a:off x="2511381" y="2751951"/>
            <a:ext cx="224736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UBT Health and Safety Champions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CD1042-3514-B64F-8017-C92E6053B3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0188" y="4552682"/>
            <a:ext cx="7186612" cy="392112"/>
          </a:xfrm>
        </p:spPr>
        <p:txBody>
          <a:bodyPr/>
          <a:lstStyle>
            <a:lvl1pPr algn="r">
              <a:defRPr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004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Page Title is 24 </a:t>
            </a:r>
            <a:r>
              <a:rPr lang="en-US" dirty="0" err="1"/>
              <a:t>pt</a:t>
            </a:r>
            <a:r>
              <a:rPr lang="en-US" dirty="0"/>
              <a:t> Arial Narrow Bold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45336"/>
            <a:ext cx="3886200" cy="4389120"/>
          </a:xfrm>
        </p:spPr>
        <p:txBody>
          <a:bodyPr/>
          <a:lstStyle>
            <a:lvl1pPr>
              <a:defRPr sz="2000">
                <a:solidFill>
                  <a:srgbClr val="FF8331"/>
                </a:solidFill>
              </a:defRPr>
            </a:lvl1pPr>
          </a:lstStyle>
          <a:p>
            <a:pPr lvl="0"/>
            <a:r>
              <a:rPr lang="en-US" dirty="0"/>
              <a:t>Subtitle is 20 </a:t>
            </a:r>
            <a:r>
              <a:rPr lang="en-US" dirty="0" err="1"/>
              <a:t>pt</a:t>
            </a:r>
            <a:r>
              <a:rPr lang="en-US" dirty="0"/>
              <a:t> Arial Bold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96576" y="1545336"/>
            <a:ext cx="3886200" cy="4389120"/>
          </a:xfrm>
        </p:spPr>
        <p:txBody>
          <a:bodyPr/>
          <a:lstStyle>
            <a:lvl1pPr>
              <a:defRPr sz="2000">
                <a:solidFill>
                  <a:srgbClr val="FF8331"/>
                </a:solidFill>
              </a:defRPr>
            </a:lvl1pPr>
          </a:lstStyle>
          <a:p>
            <a:pPr lvl="0"/>
            <a:r>
              <a:rPr lang="en-US" dirty="0"/>
              <a:t>Subtitle is 20 </a:t>
            </a:r>
            <a:r>
              <a:rPr lang="en-US" dirty="0" err="1"/>
              <a:t>pt</a:t>
            </a:r>
            <a:r>
              <a:rPr lang="en-US" dirty="0"/>
              <a:t> Arial Bold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rgbClr val="FF8331"/>
                </a:solidFill>
              </a:defRPr>
            </a:lvl1pPr>
          </a:lstStyle>
          <a:p>
            <a:fld id="{1B8ADC0E-5E5D-1746-8E73-E79588314F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5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936" y="457200"/>
            <a:ext cx="6233503" cy="73152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Page Title is 24 </a:t>
            </a:r>
            <a:r>
              <a:rPr lang="en-US" dirty="0" err="1"/>
              <a:t>pt</a:t>
            </a:r>
            <a:r>
              <a:rPr lang="en-US" dirty="0"/>
              <a:t> Arial Narrow Bold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5336"/>
            <a:ext cx="3868340" cy="457200"/>
          </a:xfrm>
        </p:spPr>
        <p:txBody>
          <a:bodyPr tIns="0" bIns="0" anchor="t" anchorCtr="0"/>
          <a:lstStyle>
            <a:lvl1pPr marL="0" indent="0">
              <a:buNone/>
              <a:defRPr sz="2400" b="1">
                <a:solidFill>
                  <a:srgbClr val="00ABC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1677"/>
            <a:ext cx="3868340" cy="402336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3696" y="1545336"/>
            <a:ext cx="3887391" cy="457200"/>
          </a:xfrm>
        </p:spPr>
        <p:txBody>
          <a:bodyPr tIns="0" bIns="0" anchor="t" anchorCtr="0"/>
          <a:lstStyle>
            <a:lvl1pPr marL="0" indent="0">
              <a:buNone/>
              <a:defRPr sz="2400" b="1">
                <a:solidFill>
                  <a:srgbClr val="00ABC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3696" y="2011677"/>
            <a:ext cx="3887391" cy="402336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8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is 24 </a:t>
            </a:r>
            <a:r>
              <a:rPr lang="en-US" dirty="0" err="1"/>
              <a:t>pt</a:t>
            </a:r>
            <a:r>
              <a:rPr lang="en-US" dirty="0"/>
              <a:t> Arial Narrow Bold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5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0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1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9820" y="1616299"/>
            <a:ext cx="1596980" cy="4327300"/>
          </a:xfrm>
        </p:spPr>
        <p:txBody>
          <a:bodyPr vert="eaVert"/>
          <a:lstStyle>
            <a:lvl1pPr>
              <a:defRPr>
                <a:solidFill>
                  <a:srgbClr val="FF833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1616298"/>
            <a:ext cx="6387920" cy="4327301"/>
          </a:xfrm>
        </p:spPr>
        <p:txBody>
          <a:bodyPr vert="eaVert"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2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073A81D-7CCC-0E43-8D97-203FE090941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19100" y="177800"/>
            <a:ext cx="8724900" cy="1193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5308" y="457200"/>
            <a:ext cx="6265572" cy="73152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effectLst/>
                <a:latin typeface="Arial Narrow" panose="020B0604020202020204" pitchFamily="34" charset="0"/>
              </a:rPr>
              <a:t>Master page title goes here</a:t>
            </a:r>
            <a:endParaRPr lang="en-US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48040"/>
            <a:ext cx="8229600" cy="445051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2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  <a:p>
            <a:pPr lvl="3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  <a:p>
            <a:pPr lvl="4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1" y="6329679"/>
            <a:ext cx="315531" cy="32003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900" b="1" i="0">
                <a:solidFill>
                  <a:srgbClr val="FF833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1B8ADC0E-5E5D-1746-8E73-E79588314F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F651092-C1FF-8749-92E6-4B51E5CF987B}"/>
              </a:ext>
            </a:extLst>
          </p:cNvPr>
          <p:cNvCxnSpPr/>
          <p:nvPr userDrawn="1"/>
        </p:nvCxnSpPr>
        <p:spPr>
          <a:xfrm>
            <a:off x="457199" y="6178639"/>
            <a:ext cx="8229600" cy="0"/>
          </a:xfrm>
          <a:prstGeom prst="line">
            <a:avLst/>
          </a:prstGeom>
          <a:ln w="31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05889902-C7B1-FC43-B17E-A81BFEB386D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997698" y="6400800"/>
            <a:ext cx="16891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12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4" r:id="rId4"/>
    <p:sldLayoutId id="2147483665" r:id="rId5"/>
    <p:sldLayoutId id="2147483666" r:id="rId6"/>
    <p:sldLayoutId id="2147483667" r:id="rId7"/>
    <p:sldLayoutId id="2147483670" r:id="rId8"/>
    <p:sldLayoutId id="2147483671" r:id="rId9"/>
  </p:sldLayoutIdLst>
  <p:hf hdr="0" ft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2400" b="1" i="0" kern="1200" baseline="0">
          <a:solidFill>
            <a:schemeClr val="bg1"/>
          </a:solidFill>
          <a:effectLst/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2000" b="1" i="0" kern="1200" smtClean="0">
          <a:solidFill>
            <a:srgbClr val="00ABC7"/>
          </a:solidFill>
          <a:effectLst/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457200" indent="-128016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3pPr>
      <a:lvl4pPr marL="457200" indent="-128016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4pPr>
      <a:lvl5pPr marL="457200" indent="-128016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2BA1C9-B16C-174E-A1B0-66E4309FCD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Name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A8A08-AE7B-294E-B837-724A64C7E3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8303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23A945-5908-DA49-9A5F-72FC69F8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705510-4D96-EE44-AAC8-CD0C8DD91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2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  <a:p>
            <a:pPr lvl="3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  <a:p>
            <a:pPr lvl="4"/>
            <a:r>
              <a:rPr lang="en-US" dirty="0"/>
              <a:t>Bulleted body copy is 20 </a:t>
            </a:r>
            <a:r>
              <a:rPr lang="en-US" dirty="0" err="1"/>
              <a:t>pt</a:t>
            </a:r>
            <a:r>
              <a:rPr lang="en-US" dirty="0"/>
              <a:t> Arial Narrow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6F756-3E1F-6B42-B341-FCA1A46D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0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23A4-B877-D844-9450-309E02F1E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10C4E8-8BBD-6D41-BC5F-7016BDAF4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5886A-759A-354A-9DEA-3C22279381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5558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3B4F9-05D8-A94C-8503-8827F2373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A36B5-08B5-7A4B-91AB-02D9FCC4AA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/>
              <a:t>Subtitle is 20 </a:t>
            </a:r>
            <a:r>
              <a:rPr lang="en-US" dirty="0" err="1"/>
              <a:t>pt</a:t>
            </a:r>
            <a:r>
              <a:rPr lang="en-US" dirty="0"/>
              <a:t> Arial Bold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7219D-4595-4B4F-8240-ABADFF55D1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Subtitle is 20 </a:t>
            </a:r>
            <a:r>
              <a:rPr lang="en-US" dirty="0" err="1"/>
              <a:t>pt</a:t>
            </a:r>
            <a:r>
              <a:rPr lang="en-US" dirty="0"/>
              <a:t> Arial Bold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D8EC9-B69D-E04C-B44B-7551D00D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59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DE554-C73D-1A42-AB32-3FDA8836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614CD-A044-6D4B-ACE3-95A31B9168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463F9-A60D-0445-9D87-1000F8455B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1AF2F-8526-1144-955A-B27723503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05427-2720-E94F-9EF9-F6F6BA9473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A3629-0CE0-B643-920F-6E30F90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4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570B759-478F-1340-9775-22E16F4D4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8250B-7710-A94E-A753-B1ABE2C08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1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4D0453-0079-1045-9E3C-C0E10C05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DC0E-5E5D-1746-8E73-E79588314F8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91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ltureOfHealth">
      <a:dk1>
        <a:srgbClr val="545659"/>
      </a:dk1>
      <a:lt1>
        <a:srgbClr val="FFFFFF"/>
      </a:lt1>
      <a:dk2>
        <a:srgbClr val="002E6D"/>
      </a:dk2>
      <a:lt2>
        <a:srgbClr val="E7E6E6"/>
      </a:lt2>
      <a:accent1>
        <a:srgbClr val="00ABC4"/>
      </a:accent1>
      <a:accent2>
        <a:srgbClr val="FF8330"/>
      </a:accent2>
      <a:accent3>
        <a:srgbClr val="3DAE2B"/>
      </a:accent3>
      <a:accent4>
        <a:srgbClr val="CCDE00"/>
      </a:accent4>
      <a:accent5>
        <a:srgbClr val="A5A5A5"/>
      </a:accent5>
      <a:accent6>
        <a:srgbClr val="FFC500"/>
      </a:accent6>
      <a:hlink>
        <a:srgbClr val="FF8330"/>
      </a:hlink>
      <a:folHlink>
        <a:srgbClr val="00ABC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94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Office Theme</vt:lpstr>
      <vt:lpstr>PowerPoint Presentation</vt:lpstr>
      <vt:lpstr>PowerPoint Presentation</vt:lpstr>
      <vt:lpstr>SECTION HEADLINE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Dionne Anciano</dc:creator>
  <cp:lastModifiedBy>Sherry D Crosby</cp:lastModifiedBy>
  <cp:revision>62</cp:revision>
  <dcterms:created xsi:type="dcterms:W3CDTF">2018-06-11T16:36:01Z</dcterms:created>
  <dcterms:modified xsi:type="dcterms:W3CDTF">2019-07-09T20:05:14Z</dcterms:modified>
</cp:coreProperties>
</file>