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05E"/>
    <a:srgbClr val="20336A"/>
    <a:srgbClr val="00ACC7"/>
    <a:srgbClr val="F0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8"/>
    <p:restoredTop sz="94668"/>
  </p:normalViewPr>
  <p:slideViewPr>
    <p:cSldViewPr snapToGrid="0" snapToObjects="1">
      <p:cViewPr varScale="1">
        <p:scale>
          <a:sx n="122" d="100"/>
          <a:sy n="122" d="100"/>
        </p:scale>
        <p:origin x="9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867-318B-2D49-9DE4-D33437FF2C79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6CCB-6DC0-194C-ADFB-13010396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22E95E9-5C89-D840-8237-7F6E645081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2668E-030A-1645-8BF8-D21FC4EC40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C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B9D96-F1D3-2A43-9B1D-3A417AD2ED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346171"/>
            <a:ext cx="4687112" cy="35384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>
                <a:solidFill>
                  <a:srgbClr val="5F60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781E1-5734-0847-8B63-F2F5369C3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485579"/>
            <a:ext cx="4687111" cy="625269"/>
          </a:xfrm>
        </p:spPr>
        <p:txBody>
          <a:bodyPr lIns="0" rIns="0" anchor="t">
            <a:normAutofit/>
          </a:bodyPr>
          <a:lstStyle>
            <a:lvl1pPr algn="l">
              <a:defRPr sz="3600" b="1" i="0">
                <a:solidFill>
                  <a:srgbClr val="00ACC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96C12A-844C-3F4E-8E1A-372F5926F7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726173"/>
            <a:ext cx="4687112" cy="243225"/>
          </a:xfrm>
        </p:spPr>
        <p:txBody>
          <a:bodyPr lIns="0" rIns="0">
            <a:normAutofit/>
          </a:bodyPr>
          <a:lstStyle>
            <a:lvl1pPr marL="0" indent="0">
              <a:buNone/>
              <a:defRPr sz="1000">
                <a:solidFill>
                  <a:srgbClr val="5F605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39F595-5EA5-954E-8AEF-3F41F289C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5525" y="716235"/>
            <a:ext cx="5562600" cy="551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9593EE-66C4-E34E-9856-9110FAB255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199" y="1300181"/>
            <a:ext cx="32004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59F1-5670-8B42-B3C4-2B9EEFF8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6F6CC-7C58-AB4A-B37D-E06FC987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3D3094-12DE-0048-9E3C-85444FA1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B0E08E-4B48-0E48-BE30-D4FB7F3A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C5BE8-208D-0242-85E9-14939ECA7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35184-5F8E-9B4D-ACF1-3C58D5002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BD00B83-24C7-1743-AA34-13EAD723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629FBA-F463-EA4C-9559-98F046E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610C-0528-0C40-B12F-105B94D4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1C3-D900-F54B-BEA7-25341F30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335"/>
            <a:ext cx="10515600" cy="4710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13AA5-2356-2840-9DA1-EEEDDA3D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2E2AA-D1DF-C64D-82DB-7856B612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E40C-DDCD-794D-8287-4AA44672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ED4CC-9964-E144-AF1F-1E7B4C3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D44948-F231-B345-8A94-60F5BC50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1E0AA1-2851-024C-81C5-8A7E0F8D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6271-98CE-5549-ABD0-869A5A3A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DF09-C867-EE4C-819B-F5B156640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2B40F-E2D7-F44A-BE40-A21AA001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89B964-8190-D346-B3A7-8974B177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4ED9DF-1A32-6E4A-9C37-E06AB5F7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E127-D815-8E43-971B-E8D093F7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A63C3-55CE-9847-BC4A-88BCB73CB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92AEE-7DAF-0F40-848B-96E58D1E5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8BD02-380E-354F-8465-2A9F4E59F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75C7E-1BAC-2249-98B6-60F3FD6B6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81F21F-AD3F-B247-8FD3-43684EB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3EB18-8250-2342-ACC5-B4328A8D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4407-ED6E-5849-BBBB-AA05F316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43901-0C24-1747-8E36-DCF502DF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B0DBA1-2FAE-E045-AAA4-47237913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BA0C-8DD6-D844-BCA7-2D3A9300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F6C5E-359B-9E4F-8531-7FEC3937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B1D2-DD7D-2E4C-BE2D-9DC14074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DA13-AC4C-E84A-98DB-48707490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BB635-4F1E-CD46-BD63-B201E330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0D1F29-A712-1440-9FD1-7812E80A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3383B7-FCFE-5E46-BBB2-0FF1D3A2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89F0-E2E1-1044-8CEC-0CB05286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BA70B-22A5-B24C-BD0B-A3ACA0770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E2969-BBD2-D041-96FF-BCBDB79F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CA65FD-9FDD-1F4F-BCB6-BF67D5C3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ACC32D-6D7C-BB44-AE87-59862D0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0FFA07-21CF-6145-AD14-69431FD1C15B}"/>
              </a:ext>
            </a:extLst>
          </p:cNvPr>
          <p:cNvSpPr/>
          <p:nvPr userDrawn="1"/>
        </p:nvSpPr>
        <p:spPr>
          <a:xfrm>
            <a:off x="0" y="1138446"/>
            <a:ext cx="12192000" cy="5719554"/>
          </a:xfrm>
          <a:prstGeom prst="rect">
            <a:avLst/>
          </a:prstGeom>
          <a:solidFill>
            <a:srgbClr val="00ACC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1DDF9-F02B-E54F-B7CA-D09ABA7C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6"/>
            <a:ext cx="847879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D55B-3E8D-9B45-8FE6-9DFE0CBFE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773A-DF7E-CF4B-B713-AFCFEA1D4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0AC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D1602E-4448-3443-8773-386E038178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4F087A-446E-B34A-89AC-5D9F0CCE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B0FDE-3DF5-4740-89E9-11ADA3AAA7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76756" y="256362"/>
            <a:ext cx="1377044" cy="6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ACC7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587ECB-9F14-8048-9B6D-D3E331741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A7AA4-0DB2-6141-AC3A-9D6D423F1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DBB64-295D-C14B-A23B-B7866AE64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AAEC-22EF-E44B-BA28-FB8073F6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26-DF45-4E42-8711-E999B3DB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76662-25BF-4D4A-BEAF-A3812728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54767-BF46-E844-8834-C4E048C1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Retter</dc:creator>
  <cp:lastModifiedBy>Dionne Anciano</cp:lastModifiedBy>
  <cp:revision>13</cp:revision>
  <dcterms:created xsi:type="dcterms:W3CDTF">2020-10-06T17:28:15Z</dcterms:created>
  <dcterms:modified xsi:type="dcterms:W3CDTF">2020-10-16T19:55:27Z</dcterms:modified>
</cp:coreProperties>
</file>