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36A"/>
    <a:srgbClr val="F0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/>
    <p:restoredTop sz="94629"/>
  </p:normalViewPr>
  <p:slideViewPr>
    <p:cSldViewPr snapToGrid="0" snapToObjects="1">
      <p:cViewPr varScale="1">
        <p:scale>
          <a:sx n="151" d="100"/>
          <a:sy n="151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867-318B-2D49-9DE4-D33437FF2C7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6CCB-6DC0-194C-ADFB-13010396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92DA4C-220E-C748-A74D-0FA88689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14F07B-95E1-C549-9092-E60C0E30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CE2DB-4107-5249-8CFA-FE2381188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8B9D96-F1D3-2A43-9B1D-3A417AD2E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42312"/>
            <a:ext cx="4218830" cy="4640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033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781E1-5734-0847-8B63-F2F5369C3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903881"/>
            <a:ext cx="4624346" cy="751817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5E90F-FF45-0B40-93B1-8A2FD7EA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715231"/>
            <a:ext cx="2743200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59F1-5670-8B42-B3C4-2B9EEFF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6F6CC-7C58-AB4A-B37D-E06FC987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3D3094-12DE-0048-9E3C-85444FA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B0E08E-4B48-0E48-BE30-D4FB7F3A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C5BE8-208D-0242-85E9-14939ECA7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35184-5F8E-9B4D-ACF1-3C58D5002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D00B83-24C7-1743-AA34-13EAD723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629FBA-F463-EA4C-9559-98F046E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610C-0528-0C40-B12F-105B94D4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1C3-D900-F54B-BEA7-25341F30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335"/>
            <a:ext cx="10515600" cy="4710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3AA5-2356-2840-9DA1-EEEDDA3D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E2AA-D1DF-C64D-82DB-7856B612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E40C-DDCD-794D-8287-4AA44672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D4CC-9964-E144-AF1F-1E7B4C3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D44948-F231-B345-8A94-60F5BC50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1E0AA1-2851-024C-81C5-8A7E0F8D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6271-98CE-5549-ABD0-869A5A3A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DF09-C867-EE4C-819B-F5B156640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2B40F-E2D7-F44A-BE40-A21AA001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89B964-8190-D346-B3A7-8974B177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4ED9DF-1A32-6E4A-9C37-E06AB5F7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E127-D815-8E43-971B-E8D093F7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63C3-55CE-9847-BC4A-88BCB73CB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2AEE-7DAF-0F40-848B-96E58D1E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8BD02-380E-354F-8465-2A9F4E59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75C7E-1BAC-2249-98B6-60F3FD6B6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81F21F-AD3F-B247-8FD3-43684EB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3EB18-8250-2342-ACC5-B4328A8D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4407-ED6E-5849-BBBB-AA05F316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43901-0C24-1747-8E36-DCF502DF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B0DBA1-2FAE-E045-AAA4-47237913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BA0C-8DD6-D844-BCA7-2D3A9300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F6C5E-359B-9E4F-8531-7FEC3937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B1D2-DD7D-2E4C-BE2D-9DC14074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DA13-AC4C-E84A-98DB-48707490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B635-4F1E-CD46-BD63-B201E33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0D1F29-A712-1440-9FD1-7812E80A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3383B7-FCFE-5E46-BBB2-0FF1D3A2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9F0-E2E1-1044-8CEC-0CB05286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BA70B-22A5-B24C-BD0B-A3ACA0770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E2969-BBD2-D041-96FF-BCBDB79F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CA65FD-9FDD-1F4F-BCB6-BF67D5C3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CC32D-6D7C-BB44-AE87-59862D0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22AC48-F9C2-8042-BDEF-1891432B37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1DDF9-F02B-E54F-B7CA-D09ABA7C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6"/>
            <a:ext cx="84787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D55B-3E8D-9B45-8FE6-9DFE0CBFE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BAE7C-21B5-424A-B5A7-B74591C38F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86529" y="226427"/>
            <a:ext cx="1056884" cy="685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773A-DF7E-CF4B-B713-AFCFEA1D4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089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D1602E-4448-3443-8773-386E038178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4F087A-446E-B34A-89AC-5D9F0CCE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Visit </a:t>
            </a:r>
            <a:r>
              <a:rPr lang="en-US" dirty="0" err="1"/>
              <a:t>LMPartnership.org</a:t>
            </a:r>
            <a:r>
              <a:rPr lang="en-US" dirty="0"/>
              <a:t>/joy-in-work</a:t>
            </a:r>
          </a:p>
        </p:txBody>
      </p:sp>
    </p:spTree>
    <p:extLst>
      <p:ext uri="{BB962C8B-B14F-4D97-AF65-F5344CB8AC3E}">
        <p14:creationId xmlns:p14="http://schemas.microsoft.com/office/powerpoint/2010/main" val="7066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E4BB-E561-5A49-8FFC-71F5950C3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BF573-4CF8-DC46-A4DA-7CB330B20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547CCA-C527-9147-AF6C-9F6D00BED206}"/>
              </a:ext>
            </a:extLst>
          </p:cNvPr>
          <p:cNvSpPr txBox="1">
            <a:spLocks/>
          </p:cNvSpPr>
          <p:nvPr/>
        </p:nvSpPr>
        <p:spPr>
          <a:xfrm>
            <a:off x="838200" y="5906362"/>
            <a:ext cx="4218830" cy="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cap="all" baseline="0" dirty="0">
                <a:solidFill>
                  <a:srgbClr val="20336A"/>
                </a:solidFill>
              </a:rPr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906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AAEC-22EF-E44B-BA28-FB8073F6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26-DF45-4E42-8711-E999B3DB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6662-25BF-4D4A-BEAF-A3812728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Visit LMPartnership.org/joy-in-work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54767-BF46-E844-8834-C4E048C1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Travis Retter</cp:lastModifiedBy>
  <cp:revision>8</cp:revision>
  <dcterms:created xsi:type="dcterms:W3CDTF">2020-10-06T17:28:15Z</dcterms:created>
  <dcterms:modified xsi:type="dcterms:W3CDTF">2020-10-14T16:25:44Z</dcterms:modified>
</cp:coreProperties>
</file>