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33F"/>
    <a:srgbClr val="4B3F19"/>
    <a:srgbClr val="27757C"/>
    <a:srgbClr val="EA8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929C2-3A7E-134C-9E1C-7BAD16DF806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D63C6-8282-774B-A5EA-EE1653582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87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0A51-463E-7542-A9FB-6E77189F142A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5AD96-41B3-2443-B9FC-5D778879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4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467" y="4050817"/>
            <a:ext cx="4856122" cy="491202"/>
          </a:xfrm>
        </p:spPr>
        <p:txBody>
          <a:bodyPr lIns="0" rIns="0" anchor="t" anchorCtr="0">
            <a:noAutofit/>
          </a:bodyPr>
          <a:lstStyle>
            <a:lvl1pPr>
              <a:defRPr sz="2800">
                <a:solidFill>
                  <a:srgbClr val="27757C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468" y="4544213"/>
            <a:ext cx="3171812" cy="57678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rgbClr val="4B3F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5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023" y="4012978"/>
            <a:ext cx="7420779" cy="476390"/>
          </a:xfrm>
        </p:spPr>
        <p:txBody>
          <a:bodyPr lIns="0" rIns="0" anchor="t">
            <a:normAutofit/>
          </a:bodyPr>
          <a:lstStyle>
            <a:lvl1pPr algn="l">
              <a:defRPr sz="2800" b="1" cap="none" baseline="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4023" y="4564076"/>
            <a:ext cx="7420779" cy="360133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>
                <a:solidFill>
                  <a:srgbClr val="4B3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990" y="1600200"/>
            <a:ext cx="3843809" cy="371776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48055" cy="37177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9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9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1990" y="1600201"/>
            <a:ext cx="7844264" cy="352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1991" y="455049"/>
            <a:ext cx="7844264" cy="82859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990" y="1600201"/>
            <a:ext cx="7844264" cy="41388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9937" y="6180638"/>
            <a:ext cx="5222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 i="0">
                <a:solidFill>
                  <a:srgbClr val="EA8A22"/>
                </a:solidFill>
                <a:latin typeface="Arial"/>
                <a:cs typeface="Arial"/>
              </a:defRPr>
            </a:lvl1pPr>
          </a:lstStyle>
          <a:p>
            <a:fld id="{7ADFD6DA-6491-BD4E-B110-528C195E5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757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757C"/>
        </a:buClr>
        <a:buSzPct val="90000"/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7757C"/>
        </a:buClr>
        <a:buSzPct val="90000"/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7757C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7757C"/>
        </a:buClr>
        <a:buSzPct val="90000"/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7757C"/>
        </a:buClr>
        <a:buSzPct val="90000"/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631468" y="5121002"/>
            <a:ext cx="2133600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rgbClr val="EA8A22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5EC58-15E0-7441-B687-5517132D4E00}" type="datetime4">
              <a:rPr lang="en-US" smtClean="0">
                <a:solidFill>
                  <a:srgbClr val="4B3F19"/>
                </a:solidFill>
              </a:rPr>
              <a:pPr/>
              <a:t>November 22, 2017</a:t>
            </a:fld>
            <a:endParaRPr lang="en-US" dirty="0">
              <a:solidFill>
                <a:srgbClr val="4B3F1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68" y="3581499"/>
            <a:ext cx="44663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50733F"/>
                </a:solidFill>
                <a:latin typeface="Arial Black"/>
                <a:cs typeface="Arial Black"/>
              </a:rPr>
              <a:t>UBT SPONSOR SUMMIT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1467" y="3877249"/>
            <a:ext cx="2643357" cy="0"/>
          </a:xfrm>
          <a:prstGeom prst="line">
            <a:avLst/>
          </a:prstGeom>
          <a:ln w="12700">
            <a:solidFill>
              <a:srgbClr val="507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7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D6DA-6491-BD4E-B110-528C195E5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Stoller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Dionne Anciano</dc:creator>
  <cp:lastModifiedBy>Maricarmen X. Arjona</cp:lastModifiedBy>
  <cp:revision>8</cp:revision>
  <dcterms:created xsi:type="dcterms:W3CDTF">2017-11-15T17:16:22Z</dcterms:created>
  <dcterms:modified xsi:type="dcterms:W3CDTF">2017-11-22T23:43:32Z</dcterms:modified>
</cp:coreProperties>
</file>